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769A2-DA17-4A6C-8170-EE4FB17AFF6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7AB3E-F0C2-4AFE-8885-55550344D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8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769A2-DA17-4A6C-8170-EE4FB17AFF6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7AB3E-F0C2-4AFE-8885-55550344D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4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3600" smtClean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Relational Algebra</a:t>
            </a:r>
            <a:endParaRPr lang="en-US" smtClean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mtClean="0"/>
              <a:t>(DBMS)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0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3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9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0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11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0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78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9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4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5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3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81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89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38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8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32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0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4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8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6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8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05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5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11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0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5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97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7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36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5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54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67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7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2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8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6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6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14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0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3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0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2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On-screen Show (4:3)</PresentationFormat>
  <Paragraphs>2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Relational Algebra (DBMS)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Relational Algebra (DBMS) </dc:title>
  <dc:creator>iiits</dc:creator>
  <cp:lastModifiedBy>iiits</cp:lastModifiedBy>
  <cp:revision>1</cp:revision>
  <dcterms:created xsi:type="dcterms:W3CDTF">2021-09-16T06:28:27Z</dcterms:created>
  <dcterms:modified xsi:type="dcterms:W3CDTF">2021-09-16T06:28:28Z</dcterms:modified>
</cp:coreProperties>
</file>